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5"/>
  </p:notesMasterIdLst>
  <p:handoutMasterIdLst>
    <p:handoutMasterId r:id="rId6"/>
  </p:handoutMasterIdLst>
  <p:sldIdLst>
    <p:sldId id="313" r:id="rId2"/>
    <p:sldId id="314" r:id="rId3"/>
    <p:sldId id="315" r:id="rId4"/>
  </p:sldIdLst>
  <p:sldSz cx="9144000" cy="6858000" type="screen4x3"/>
  <p:notesSz cx="6797675" cy="992822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arbora Straková" initials="BS" lastIdx="2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clrMode="gray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C26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redný štýl 2 - zvýrazneni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860" autoAdjust="0"/>
    <p:restoredTop sz="94643" autoAdjust="0"/>
  </p:normalViewPr>
  <p:slideViewPr>
    <p:cSldViewPr snapToGrid="0" snapToObjects="1">
      <p:cViewPr varScale="1">
        <p:scale>
          <a:sx n="106" d="100"/>
          <a:sy n="106" d="100"/>
        </p:scale>
        <p:origin x="1872" y="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commentAuthors" Target="commentAuthor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11" Type="http://schemas.openxmlformats.org/officeDocument/2006/relationships/tableStyles" Target="tableStyles.xml"/><Relationship Id="rId5" Type="http://schemas.openxmlformats.org/officeDocument/2006/relationships/notesMaster" Target="notesMasters/notesMaster1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223A17C-FB15-44AB-A6EC-2EFA2FF23A45}" type="datetimeFigureOut">
              <a:rPr lang="sk-SK" smtClean="0"/>
              <a:pPr/>
              <a:t>9. 6. 2017</a:t>
            </a:fld>
            <a:endParaRPr lang="sk-SK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3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E2323E4-4A55-4B64-AEB9-6D9F5352D6D9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1699989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hlavičky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3" name="Zástupný symbol dátumu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61400DB-CE52-408A-868E-DB0CCC8E0D66}" type="datetimeFigureOut">
              <a:rPr lang="sk-SK" smtClean="0"/>
              <a:pPr/>
              <a:t>9. 6. 2017</a:t>
            </a:fld>
            <a:endParaRPr lang="sk-SK"/>
          </a:p>
        </p:txBody>
      </p:sp>
      <p:sp>
        <p:nvSpPr>
          <p:cNvPr id="4" name="Zástupný symbol obrazu snímky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k-SK"/>
          </a:p>
        </p:txBody>
      </p:sp>
      <p:sp>
        <p:nvSpPr>
          <p:cNvPr id="5" name="Zástupný symbol poznámok 4"/>
          <p:cNvSpPr>
            <a:spLocks noGrp="1"/>
          </p:cNvSpPr>
          <p:nvPr>
            <p:ph type="body" sz="quarter" idx="3"/>
          </p:nvPr>
        </p:nvSpPr>
        <p:spPr>
          <a:xfrm>
            <a:off x="679768" y="4715907"/>
            <a:ext cx="5438140" cy="446770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DD5A29E-B756-4371-AE6C-671895E2E756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73663688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razu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oznámo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k-SK" dirty="0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D5A29E-B756-4371-AE6C-671895E2E756}" type="slidenum">
              <a:rPr lang="sk-SK" smtClean="0">
                <a:solidFill>
                  <a:prstClr val="black"/>
                </a:solidFill>
              </a:rPr>
              <a:pPr/>
              <a:t>1</a:t>
            </a:fld>
            <a:endParaRPr lang="sk-SK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7640362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razu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oznámo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k-SK" dirty="0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D5A29E-B756-4371-AE6C-671895E2E756}" type="slidenum">
              <a:rPr lang="sk-SK" smtClean="0">
                <a:solidFill>
                  <a:prstClr val="black"/>
                </a:solidFill>
              </a:rPr>
              <a:pPr/>
              <a:t>2</a:t>
            </a:fld>
            <a:endParaRPr lang="sk-SK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7338390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razu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oznámo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k-SK" dirty="0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D5A29E-B756-4371-AE6C-671895E2E756}" type="slidenum">
              <a:rPr lang="sk-SK" smtClean="0">
                <a:solidFill>
                  <a:prstClr val="black"/>
                </a:solidFill>
              </a:rPr>
              <a:pPr/>
              <a:t>3</a:t>
            </a:fld>
            <a:endParaRPr lang="sk-SK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65618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FDCB86-36FC-4B87-9CC3-C6642C5E1596}" type="datetime1">
              <a:rPr lang="en-US" smtClean="0"/>
              <a:pPr/>
              <a:t>6/9/2017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310CA8-C2C3-B947-9133-D4751CA1B23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05850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7C718-A53E-4F2D-A799-2FC1192E5461}" type="datetime1">
              <a:rPr lang="en-US" smtClean="0"/>
              <a:pPr/>
              <a:t>6/9/2017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310CA8-C2C3-B947-9133-D4751CA1B23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73791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210B10-D541-4474-80BE-8E32B9070CE8}" type="datetime1">
              <a:rPr lang="en-US" smtClean="0"/>
              <a:pPr/>
              <a:t>6/9/2017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310CA8-C2C3-B947-9133-D4751CA1B23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62515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249B5B-0D76-4E1A-AB20-331FC0BA0081}" type="datetime1">
              <a:rPr lang="en-US" smtClean="0"/>
              <a:pPr/>
              <a:t>6/9/2017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310CA8-C2C3-B947-9133-D4751CA1B23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52331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A813A4-7FCB-4462-85FC-6CE07F015076}" type="datetime1">
              <a:rPr lang="en-US" smtClean="0"/>
              <a:pPr/>
              <a:t>6/9/2017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310CA8-C2C3-B947-9133-D4751CA1B23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57496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15E66-7C40-471A-AB13-3E9CE9075424}" type="datetime1">
              <a:rPr lang="en-US" smtClean="0"/>
              <a:pPr/>
              <a:t>6/9/2017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310CA8-C2C3-B947-9133-D4751CA1B23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82975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CC9E3D-FB7F-4D03-8A49-B2934185287A}" type="datetime1">
              <a:rPr lang="en-US" smtClean="0"/>
              <a:pPr/>
              <a:t>6/9/2017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310CA8-C2C3-B947-9133-D4751CA1B23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73582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B89A71-1190-488C-B232-3C48918DC984}" type="datetime1">
              <a:rPr lang="en-US" smtClean="0"/>
              <a:pPr/>
              <a:t>6/9/2017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310CA8-C2C3-B947-9133-D4751CA1B23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28813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0A4B30-9169-4124-BCEC-E74D9AEB7455}" type="datetime1">
              <a:rPr lang="en-US" smtClean="0"/>
              <a:pPr/>
              <a:t>6/9/2017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310CA8-C2C3-B947-9133-D4751CA1B23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73732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66E1AD-D095-4345-9D6D-8333EA544A54}" type="datetime1">
              <a:rPr lang="en-US" smtClean="0"/>
              <a:pPr/>
              <a:t>6/9/2017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310CA8-C2C3-B947-9133-D4751CA1B23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70096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E38F95-5DC7-40D4-BF65-39B9DBDE2EAB}" type="datetime1">
              <a:rPr lang="en-US" smtClean="0"/>
              <a:pPr/>
              <a:t>6/9/2017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310CA8-C2C3-B947-9133-D4751CA1B23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33406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853F33-B4C3-44C2-BF8D-70515065F003}" type="datetime1">
              <a:rPr lang="en-US" smtClean="0"/>
              <a:pPr/>
              <a:t>6/9/2017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310CA8-C2C3-B947-9133-D4751CA1B23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24815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čísla snímky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310CA8-C2C3-B947-9133-D4751CA1B23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obsahu 2"/>
          <p:cNvSpPr txBox="1">
            <a:spLocks/>
          </p:cNvSpPr>
          <p:nvPr/>
        </p:nvSpPr>
        <p:spPr>
          <a:xfrm>
            <a:off x="393739" y="1544524"/>
            <a:ext cx="8750261" cy="470453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sk-SK" sz="1200" dirty="0">
              <a:solidFill>
                <a:prstClr val="black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l"/>
            <a:endParaRPr lang="sk-SK" sz="1200" dirty="0" smtClean="0">
              <a:solidFill>
                <a:prstClr val="black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l"/>
            <a:endParaRPr lang="sk-SK" sz="1200" dirty="0">
              <a:solidFill>
                <a:prstClr val="black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l"/>
            <a:endParaRPr lang="sk-SK" sz="1200" dirty="0" smtClean="0">
              <a:solidFill>
                <a:prstClr val="black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l"/>
            <a:endParaRPr lang="sk-SK" sz="1200" dirty="0">
              <a:solidFill>
                <a:prstClr val="black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l"/>
            <a:endParaRPr lang="sk-SK" sz="1200" dirty="0" smtClean="0">
              <a:solidFill>
                <a:prstClr val="black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l"/>
            <a:endParaRPr lang="sk-SK" sz="1200" dirty="0">
              <a:solidFill>
                <a:prstClr val="black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l"/>
            <a:endParaRPr lang="sk-SK" sz="1200" dirty="0">
              <a:solidFill>
                <a:prstClr val="black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l"/>
            <a:endParaRPr lang="sk-SK" sz="1200" dirty="0" smtClean="0">
              <a:solidFill>
                <a:prstClr val="black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l"/>
            <a:endParaRPr lang="sk-SK" sz="2000" dirty="0">
              <a:solidFill>
                <a:prstClr val="black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l"/>
            <a:endParaRPr lang="sk-SK" sz="2000" dirty="0">
              <a:solidFill>
                <a:prstClr val="black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2" name="Obdĺžnik 1"/>
          <p:cNvSpPr/>
          <p:nvPr/>
        </p:nvSpPr>
        <p:spPr>
          <a:xfrm>
            <a:off x="174072" y="237975"/>
            <a:ext cx="883345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k-SK" sz="1600" b="1" i="1" cap="small" dirty="0" smtClean="0">
                <a:solidFill>
                  <a:prstClr val="white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Nezisková organizácia poskytujúca všeobecne prospešné služby</a:t>
            </a:r>
          </a:p>
          <a:p>
            <a:r>
              <a:rPr lang="sk-SK" sz="1600" b="1" i="1" cap="small" dirty="0" smtClean="0">
                <a:solidFill>
                  <a:prstClr val="white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(</a:t>
            </a:r>
            <a:r>
              <a:rPr lang="sk-SK" sz="1600" b="1" i="1" cap="small" dirty="0" err="1" smtClean="0">
                <a:solidFill>
                  <a:prstClr val="white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z.č</a:t>
            </a:r>
            <a:r>
              <a:rPr lang="sk-SK" sz="1600" b="1" i="1" cap="small" dirty="0" smtClean="0">
                <a:solidFill>
                  <a:prstClr val="white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. 213/1997 </a:t>
            </a:r>
            <a:r>
              <a:rPr lang="sk-SK" sz="1600" b="1" i="1" cap="small" dirty="0" err="1" smtClean="0">
                <a:solidFill>
                  <a:prstClr val="white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Z.z</a:t>
            </a:r>
            <a:r>
              <a:rPr lang="sk-SK" sz="1600" b="1" i="1" cap="small" dirty="0" smtClean="0">
                <a:solidFill>
                  <a:prstClr val="white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. v znení </a:t>
            </a:r>
            <a:r>
              <a:rPr lang="sk-SK" sz="1600" b="1" i="1" cap="small" dirty="0" err="1" smtClean="0">
                <a:solidFill>
                  <a:prstClr val="white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nesk</a:t>
            </a:r>
            <a:r>
              <a:rPr lang="sk-SK" sz="1600" b="1" i="1" cap="small" dirty="0" smtClean="0">
                <a:solidFill>
                  <a:prstClr val="white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. predpisov)</a:t>
            </a:r>
            <a:endParaRPr lang="sk-SK" sz="1600" b="1" i="1" cap="small" dirty="0">
              <a:solidFill>
                <a:prstClr val="white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pic>
        <p:nvPicPr>
          <p:cNvPr id="5" name="Obrázok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1270" y="1259507"/>
            <a:ext cx="8165112" cy="46392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81714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čísla snímky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310CA8-C2C3-B947-9133-D4751CA1B23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obsahu 2"/>
          <p:cNvSpPr txBox="1">
            <a:spLocks/>
          </p:cNvSpPr>
          <p:nvPr/>
        </p:nvSpPr>
        <p:spPr>
          <a:xfrm>
            <a:off x="393739" y="1544524"/>
            <a:ext cx="8750261" cy="470453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sk-SK" sz="1200" dirty="0">
              <a:solidFill>
                <a:prstClr val="black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l"/>
            <a:endParaRPr lang="sk-SK" sz="1200" dirty="0" smtClean="0">
              <a:solidFill>
                <a:prstClr val="black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l"/>
            <a:endParaRPr lang="sk-SK" sz="1200" dirty="0">
              <a:solidFill>
                <a:prstClr val="black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l"/>
            <a:endParaRPr lang="sk-SK" sz="1200" dirty="0" smtClean="0">
              <a:solidFill>
                <a:prstClr val="black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l"/>
            <a:endParaRPr lang="sk-SK" sz="1200" dirty="0">
              <a:solidFill>
                <a:prstClr val="black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l"/>
            <a:endParaRPr lang="sk-SK" sz="1200" dirty="0" smtClean="0">
              <a:solidFill>
                <a:prstClr val="black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l"/>
            <a:endParaRPr lang="sk-SK" sz="1200" dirty="0">
              <a:solidFill>
                <a:prstClr val="black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l"/>
            <a:endParaRPr lang="sk-SK" sz="1200" dirty="0">
              <a:solidFill>
                <a:prstClr val="black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l"/>
            <a:endParaRPr lang="sk-SK" sz="1200" dirty="0" smtClean="0">
              <a:solidFill>
                <a:prstClr val="black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l"/>
            <a:endParaRPr lang="sk-SK" sz="2000" dirty="0">
              <a:solidFill>
                <a:prstClr val="black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l"/>
            <a:endParaRPr lang="sk-SK" sz="2000" dirty="0">
              <a:solidFill>
                <a:prstClr val="black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2" name="Obdĺžnik 1"/>
          <p:cNvSpPr/>
          <p:nvPr/>
        </p:nvSpPr>
        <p:spPr>
          <a:xfrm>
            <a:off x="174072" y="276045"/>
            <a:ext cx="883345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k-SK" sz="1600" b="1" i="1" cap="small" dirty="0" smtClean="0">
                <a:solidFill>
                  <a:prstClr val="white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Nadácia (</a:t>
            </a:r>
            <a:r>
              <a:rPr lang="sk-SK" sz="1600" b="1" i="1" cap="small" dirty="0" err="1" smtClean="0">
                <a:solidFill>
                  <a:prstClr val="white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z.č</a:t>
            </a:r>
            <a:r>
              <a:rPr lang="sk-SK" sz="1600" b="1" i="1" cap="small" dirty="0">
                <a:solidFill>
                  <a:prstClr val="white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. 34/2002 </a:t>
            </a:r>
            <a:r>
              <a:rPr lang="sk-SK" sz="1600" b="1" i="1" cap="small" dirty="0" err="1" smtClean="0">
                <a:solidFill>
                  <a:prstClr val="white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Z.z</a:t>
            </a:r>
            <a:r>
              <a:rPr lang="sk-SK" sz="1600" b="1" i="1" cap="small" dirty="0">
                <a:solidFill>
                  <a:prstClr val="white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. v znení </a:t>
            </a:r>
            <a:r>
              <a:rPr lang="sk-SK" sz="1600" b="1" i="1" cap="small" dirty="0" err="1">
                <a:solidFill>
                  <a:prstClr val="white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nesk</a:t>
            </a:r>
            <a:r>
              <a:rPr lang="sk-SK" sz="1600" b="1" i="1" cap="small" dirty="0">
                <a:solidFill>
                  <a:prstClr val="white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. predpisov) </a:t>
            </a:r>
            <a:endParaRPr lang="sk-SK" sz="1600" b="1" i="1" cap="small" dirty="0">
              <a:solidFill>
                <a:prstClr val="white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pic>
        <p:nvPicPr>
          <p:cNvPr id="3" name="Obrázok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0853" y="1268471"/>
            <a:ext cx="8196669" cy="46571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935003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čísla snímky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310CA8-C2C3-B947-9133-D4751CA1B23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obsahu 2"/>
          <p:cNvSpPr txBox="1">
            <a:spLocks/>
          </p:cNvSpPr>
          <p:nvPr/>
        </p:nvSpPr>
        <p:spPr>
          <a:xfrm>
            <a:off x="393739" y="1544524"/>
            <a:ext cx="8750261" cy="470453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sk-SK" sz="1200" dirty="0">
              <a:solidFill>
                <a:prstClr val="black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l"/>
            <a:endParaRPr lang="sk-SK" sz="1200" dirty="0" smtClean="0">
              <a:solidFill>
                <a:prstClr val="black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l"/>
            <a:endParaRPr lang="sk-SK" sz="1200" dirty="0">
              <a:solidFill>
                <a:prstClr val="black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l"/>
            <a:endParaRPr lang="sk-SK" sz="1200" dirty="0" smtClean="0">
              <a:solidFill>
                <a:prstClr val="black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l"/>
            <a:endParaRPr lang="sk-SK" sz="1200" dirty="0">
              <a:solidFill>
                <a:prstClr val="black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l"/>
            <a:endParaRPr lang="sk-SK" sz="1200" dirty="0" smtClean="0">
              <a:solidFill>
                <a:prstClr val="black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l"/>
            <a:endParaRPr lang="sk-SK" sz="1200" dirty="0">
              <a:solidFill>
                <a:prstClr val="black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l"/>
            <a:endParaRPr lang="sk-SK" sz="1200" dirty="0">
              <a:solidFill>
                <a:prstClr val="black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l"/>
            <a:endParaRPr lang="sk-SK" sz="1200" dirty="0" smtClean="0">
              <a:solidFill>
                <a:prstClr val="black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l"/>
            <a:endParaRPr lang="sk-SK" sz="2000" dirty="0">
              <a:solidFill>
                <a:prstClr val="black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l"/>
            <a:endParaRPr lang="sk-SK" sz="2000" dirty="0">
              <a:solidFill>
                <a:prstClr val="black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2" name="Obdĺžnik 1"/>
          <p:cNvSpPr/>
          <p:nvPr/>
        </p:nvSpPr>
        <p:spPr>
          <a:xfrm>
            <a:off x="174072" y="276045"/>
            <a:ext cx="883345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k-SK" sz="1600" b="1" i="1" cap="small" dirty="0">
                <a:solidFill>
                  <a:prstClr val="white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Občianske združenie (</a:t>
            </a:r>
            <a:r>
              <a:rPr lang="sk-SK" sz="1600" b="1" i="1" cap="small" dirty="0" err="1">
                <a:solidFill>
                  <a:prstClr val="white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z.č</a:t>
            </a:r>
            <a:r>
              <a:rPr lang="sk-SK" sz="1600" b="1" i="1" cap="small" dirty="0">
                <a:solidFill>
                  <a:prstClr val="white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. 83/1990 </a:t>
            </a:r>
            <a:r>
              <a:rPr lang="sk-SK" sz="1600" b="1" i="1" cap="small" dirty="0" err="1">
                <a:solidFill>
                  <a:prstClr val="white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Z.z</a:t>
            </a:r>
            <a:r>
              <a:rPr lang="sk-SK" sz="1600" b="1" i="1" cap="small" dirty="0">
                <a:solidFill>
                  <a:prstClr val="white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. v znení </a:t>
            </a:r>
            <a:r>
              <a:rPr lang="sk-SK" sz="1600" b="1" i="1" cap="small" dirty="0" err="1">
                <a:solidFill>
                  <a:prstClr val="white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nesk</a:t>
            </a:r>
            <a:r>
              <a:rPr lang="sk-SK" sz="1600" b="1" i="1" cap="small" dirty="0">
                <a:solidFill>
                  <a:prstClr val="white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. predpisov)</a:t>
            </a:r>
            <a:r>
              <a:rPr lang="sk-SK" sz="1600" b="1" i="1" cap="small" dirty="0" smtClean="0">
                <a:solidFill>
                  <a:prstClr val="white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 </a:t>
            </a:r>
            <a:endParaRPr lang="sk-SK" sz="1600" b="1" i="1" cap="small" dirty="0">
              <a:solidFill>
                <a:prstClr val="white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pic>
        <p:nvPicPr>
          <p:cNvPr id="3" name="Obrázok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5756" y="1313295"/>
            <a:ext cx="8086225" cy="45944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31830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3424</TotalTime>
  <Words>51</Words>
  <Application>Microsoft Office PowerPoint</Application>
  <PresentationFormat>Prezentácia na obrazovke (4:3)</PresentationFormat>
  <Paragraphs>37</Paragraphs>
  <Slides>3</Slides>
  <Notes>3</Notes>
  <HiddenSlides>0</HiddenSlides>
  <MMClips>0</MMClips>
  <ScaleCrop>false</ScaleCrop>
  <HeadingPairs>
    <vt:vector size="6" baseType="variant">
      <vt:variant>
        <vt:lpstr>Použité písma</vt:lpstr>
      </vt:variant>
      <vt:variant>
        <vt:i4>3</vt:i4>
      </vt:variant>
      <vt:variant>
        <vt:lpstr>Motív</vt:lpstr>
      </vt:variant>
      <vt:variant>
        <vt:i4>1</vt:i4>
      </vt:variant>
      <vt:variant>
        <vt:lpstr>Nadpisy snímok</vt:lpstr>
      </vt:variant>
      <vt:variant>
        <vt:i4>3</vt:i4>
      </vt:variant>
    </vt:vector>
  </HeadingPairs>
  <TitlesOfParts>
    <vt:vector size="7" baseType="lpstr">
      <vt:lpstr>Arial</vt:lpstr>
      <vt:lpstr>Calibri</vt:lpstr>
      <vt:lpstr>Verdana</vt:lpstr>
      <vt:lpstr>Office Theme</vt:lpstr>
      <vt:lpstr>Prezentácia programu PowerPoint</vt:lpstr>
      <vt:lpstr>Prezentácia programu PowerPoint</vt:lpstr>
      <vt:lpstr>Prezentácia programu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juraj kadasi</dc:creator>
  <cp:lastModifiedBy>Peter Vlček</cp:lastModifiedBy>
  <cp:revision>257</cp:revision>
  <cp:lastPrinted>2017-05-16T07:30:50Z</cp:lastPrinted>
  <dcterms:created xsi:type="dcterms:W3CDTF">2014-07-22T20:09:34Z</dcterms:created>
  <dcterms:modified xsi:type="dcterms:W3CDTF">2017-06-09T08:36:53Z</dcterms:modified>
</cp:coreProperties>
</file>