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13" r:id="rId2"/>
    <p:sldId id="314" r:id="rId3"/>
    <p:sldId id="315" r:id="rId4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bora Straková" initials="BS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0" autoAdjust="0"/>
    <p:restoredTop sz="94643" autoAdjust="0"/>
  </p:normalViewPr>
  <p:slideViewPr>
    <p:cSldViewPr snapToGrid="0" snapToObjects="1">
      <p:cViewPr varScale="1">
        <p:scale>
          <a:sx n="106" d="100"/>
          <a:sy n="106" d="100"/>
        </p:scale>
        <p:origin x="187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9. 6. 2017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9. 6. 2017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403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2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383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3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561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/>
              <a:pPr/>
              <a:t>6/9/2017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/>
              <a:pPr/>
              <a:t>6/9/2017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/>
              <a:pPr/>
              <a:t>6/9/2017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5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/>
              <a:pPr/>
              <a:t>6/9/2017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3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/>
              <a:pPr/>
              <a:t>6/9/2017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/>
              <a:pPr/>
              <a:t>6/9/2017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/>
              <a:pPr/>
              <a:t>6/9/2017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/>
              <a:pPr/>
              <a:t>6/9/2017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/>
              <a:pPr/>
              <a:t>6/9/2017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/>
              <a:pPr/>
              <a:t>6/9/2017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0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/>
              <a:pPr/>
              <a:t>6/9/2017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6/9/2017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544524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74072" y="237975"/>
            <a:ext cx="88334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Nezisková organizácia poskytujúca všeobecne prospešné služby</a:t>
            </a:r>
          </a:p>
          <a:p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k-SK" sz="1600" b="1" i="1" cap="small" dirty="0" err="1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z.č</a:t>
            </a:r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213/1997 </a:t>
            </a:r>
            <a:r>
              <a:rPr lang="sk-SK" sz="1600" b="1" i="1" cap="small" dirty="0" err="1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Z.z</a:t>
            </a:r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v znení </a:t>
            </a:r>
            <a:r>
              <a:rPr lang="sk-SK" sz="1600" b="1" i="1" cap="small" dirty="0" err="1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nesk</a:t>
            </a:r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predpisov)</a:t>
            </a:r>
            <a:endParaRPr lang="sk-SK" sz="1600" b="1" i="1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70" y="1259507"/>
            <a:ext cx="8165112" cy="463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7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544524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74072" y="276045"/>
            <a:ext cx="88334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Nadácia (</a:t>
            </a:r>
            <a:r>
              <a:rPr lang="sk-SK" sz="1600" b="1" i="1" cap="small" dirty="0" err="1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z.č</a:t>
            </a:r>
            <a:r>
              <a:rPr lang="sk-SK" sz="16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34/2002 </a:t>
            </a:r>
            <a:r>
              <a:rPr lang="sk-SK" sz="1600" b="1" i="1" cap="small" dirty="0" err="1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Z.z</a:t>
            </a:r>
            <a:r>
              <a:rPr lang="sk-SK" sz="16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v znení </a:t>
            </a:r>
            <a:r>
              <a:rPr lang="sk-SK" sz="1600" b="1" i="1" cap="small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nesk</a:t>
            </a:r>
            <a:r>
              <a:rPr lang="sk-SK" sz="16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predpisov) </a:t>
            </a:r>
            <a:endParaRPr lang="sk-SK" sz="1600" b="1" i="1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53" y="1268471"/>
            <a:ext cx="8196669" cy="46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50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544524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74072" y="276045"/>
            <a:ext cx="88334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Občianske združenie (</a:t>
            </a:r>
            <a:r>
              <a:rPr lang="sk-SK" sz="1600" b="1" i="1" cap="small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z.č</a:t>
            </a:r>
            <a:r>
              <a:rPr lang="sk-SK" sz="16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83/1990 </a:t>
            </a:r>
            <a:r>
              <a:rPr lang="sk-SK" sz="1600" b="1" i="1" cap="small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Z.z</a:t>
            </a:r>
            <a:r>
              <a:rPr lang="sk-SK" sz="16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v znení </a:t>
            </a:r>
            <a:r>
              <a:rPr lang="sk-SK" sz="1600" b="1" i="1" cap="small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nesk</a:t>
            </a:r>
            <a:r>
              <a:rPr lang="sk-SK" sz="16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predpisov)</a:t>
            </a:r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endParaRPr lang="sk-SK" sz="1600" b="1" i="1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56" y="1313295"/>
            <a:ext cx="8086225" cy="459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8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3424</TotalTime>
  <Words>51</Words>
  <Application>Microsoft Office PowerPoint</Application>
  <PresentationFormat>Prezentácia na obrazovke (4:3)</PresentationFormat>
  <Paragraphs>37</Paragraphs>
  <Slides>3</Slides>
  <Notes>3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</vt:i4>
      </vt:variant>
    </vt:vector>
  </HeadingPairs>
  <TitlesOfParts>
    <vt:vector size="7" baseType="lpstr">
      <vt:lpstr>Arial</vt:lpstr>
      <vt:lpstr>Calibri</vt:lpstr>
      <vt:lpstr>Verdana</vt:lpstr>
      <vt:lpstr>Office Theme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juraj kadasi</dc:creator>
  <cp:lastModifiedBy>Peter Vlček</cp:lastModifiedBy>
  <cp:revision>257</cp:revision>
  <cp:lastPrinted>2017-05-16T07:30:50Z</cp:lastPrinted>
  <dcterms:created xsi:type="dcterms:W3CDTF">2014-07-22T20:09:34Z</dcterms:created>
  <dcterms:modified xsi:type="dcterms:W3CDTF">2017-06-09T08:36:53Z</dcterms:modified>
</cp:coreProperties>
</file>