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90" r:id="rId2"/>
    <p:sldId id="292" r:id="rId3"/>
    <p:sldId id="293" r:id="rId4"/>
    <p:sldId id="294" r:id="rId5"/>
    <p:sldId id="295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gray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2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9" autoAdjust="0"/>
    <p:restoredTop sz="94643" autoAdjust="0"/>
  </p:normalViewPr>
  <p:slideViewPr>
    <p:cSldViewPr snapToGrid="0" snapToObjects="1">
      <p:cViewPr>
        <p:scale>
          <a:sx n="75" d="100"/>
          <a:sy n="75" d="100"/>
        </p:scale>
        <p:origin x="-1260" y="-5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23A17C-FB15-44AB-A6EC-2EFA2FF23A45}" type="datetimeFigureOut">
              <a:rPr lang="sk-SK" smtClean="0"/>
              <a:pPr/>
              <a:t>19. 3. 2018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323E4-4A55-4B64-AEB9-6D9F5352D6D9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69998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1400DB-CE52-408A-868E-DB0CCC8E0D66}" type="datetimeFigureOut">
              <a:rPr lang="sk-SK" smtClean="0"/>
              <a:pPr/>
              <a:t>19. 3. 2018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D5A29E-B756-4371-AE6C-671895E2E756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3663688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DCB86-36FC-4B87-9CC3-C6642C5E1596}" type="datetime1">
              <a:rPr lang="en-US" smtClean="0"/>
              <a:pPr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585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C718-A53E-4F2D-A799-2FC1192E5461}" type="datetime1">
              <a:rPr lang="en-US" smtClean="0"/>
              <a:pPr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379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10B10-D541-4474-80BE-8E32B9070CE8}" type="datetime1">
              <a:rPr lang="en-US" smtClean="0"/>
              <a:pPr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251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49B5B-0D76-4E1A-AB20-331FC0BA0081}" type="datetime1">
              <a:rPr lang="en-US" smtClean="0"/>
              <a:pPr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233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813A4-7FCB-4462-85FC-6CE07F015076}" type="datetime1">
              <a:rPr lang="en-US" smtClean="0"/>
              <a:pPr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749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15E66-7C40-471A-AB13-3E9CE9075424}" type="datetime1">
              <a:rPr lang="en-US" smtClean="0"/>
              <a:pPr/>
              <a:t>3/19/2018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297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C9E3D-FB7F-4D03-8A49-B2934185287A}" type="datetime1">
              <a:rPr lang="en-US" smtClean="0"/>
              <a:pPr/>
              <a:t>3/19/2018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358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89A71-1190-488C-B232-3C48918DC984}" type="datetime1">
              <a:rPr lang="en-US" smtClean="0"/>
              <a:pPr/>
              <a:t>3/19/2018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881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A4B30-9169-4124-BCEC-E74D9AEB7455}" type="datetime1">
              <a:rPr lang="en-US" smtClean="0"/>
              <a:pPr/>
              <a:t>3/19/2018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373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6E1AD-D095-4345-9D6D-8333EA544A54}" type="datetime1">
              <a:rPr lang="en-US" smtClean="0"/>
              <a:pPr/>
              <a:t>3/19/2018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009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38F95-5DC7-40D4-BF65-39B9DBDE2EAB}" type="datetime1">
              <a:rPr lang="en-US" smtClean="0"/>
              <a:pPr/>
              <a:t>3/19/2018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34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53F33-B4C3-44C2-BF8D-70515065F003}" type="datetime1">
              <a:rPr lang="en-US" smtClean="0"/>
              <a:pPr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481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obsahu 5"/>
          <p:cNvSpPr txBox="1">
            <a:spLocks/>
          </p:cNvSpPr>
          <p:nvPr/>
        </p:nvSpPr>
        <p:spPr>
          <a:xfrm>
            <a:off x="187262" y="1046740"/>
            <a:ext cx="8496944" cy="4736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5843" lvl="1">
              <a:buSzPct val="60000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sk-SK" b="1" dirty="0" smtClean="0">
              <a:solidFill>
                <a:schemeClr val="tx1"/>
              </a:solidFill>
            </a:endParaRPr>
          </a:p>
        </p:txBody>
      </p:sp>
      <p:sp>
        <p:nvSpPr>
          <p:cNvPr id="12" name="Zástupný symbol obsahu 2"/>
          <p:cNvSpPr txBox="1">
            <a:spLocks/>
          </p:cNvSpPr>
          <p:nvPr/>
        </p:nvSpPr>
        <p:spPr>
          <a:xfrm>
            <a:off x="187262" y="2270476"/>
            <a:ext cx="8750261" cy="36581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sk-SK" sz="20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sk-SK" sz="20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2514" y="326789"/>
            <a:ext cx="53126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POWERPOINT PREZENTÁCIE</a:t>
            </a:r>
            <a:endParaRPr lang="en-US" sz="28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Zaoblený obdĺžnik 4"/>
          <p:cNvSpPr/>
          <p:nvPr/>
        </p:nvSpPr>
        <p:spPr>
          <a:xfrm>
            <a:off x="6722008" y="250671"/>
            <a:ext cx="2421992" cy="94407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575" tIns="19050" rIns="28575" bIns="19050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sk-SK" sz="1500" kern="1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Zástupný symbol obsahu 2"/>
          <p:cNvSpPr txBox="1">
            <a:spLocks/>
          </p:cNvSpPr>
          <p:nvPr/>
        </p:nvSpPr>
        <p:spPr>
          <a:xfrm>
            <a:off x="187262" y="1224116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sk-SK" sz="2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TITULNÁ STRANA			 		</a:t>
            </a:r>
            <a:endParaRPr lang="sk-SK" sz="20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k-SK" sz="20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just">
              <a:buAutoNum type="arabicPeriod"/>
            </a:pPr>
            <a:endParaRPr lang="sk-SK" sz="20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3"/>
              </a:buBlip>
            </a:pPr>
            <a:endParaRPr lang="sk-SK" sz="20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044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obsahu 5"/>
          <p:cNvSpPr txBox="1">
            <a:spLocks/>
          </p:cNvSpPr>
          <p:nvPr/>
        </p:nvSpPr>
        <p:spPr>
          <a:xfrm>
            <a:off x="187262" y="1046740"/>
            <a:ext cx="8496944" cy="4736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5843" lvl="1">
              <a:buSzPct val="60000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sk-SK" b="1" dirty="0" smtClean="0">
              <a:solidFill>
                <a:schemeClr val="tx1"/>
              </a:solidFill>
            </a:endParaRPr>
          </a:p>
        </p:txBody>
      </p:sp>
      <p:sp>
        <p:nvSpPr>
          <p:cNvPr id="12" name="Zástupný symbol obsahu 2"/>
          <p:cNvSpPr txBox="1">
            <a:spLocks/>
          </p:cNvSpPr>
          <p:nvPr/>
        </p:nvSpPr>
        <p:spPr>
          <a:xfrm>
            <a:off x="187262" y="2270476"/>
            <a:ext cx="8750261" cy="36581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sk-SK" sz="20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sk-SK" sz="20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2514" y="326789"/>
            <a:ext cx="543931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POWERPOINT PREZENTÁCIE </a:t>
            </a:r>
          </a:p>
          <a:p>
            <a:r>
              <a:rPr lang="sk-SK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(VERDANA 28)</a:t>
            </a:r>
            <a:endParaRPr lang="en-US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Zaoblený obdĺžnik 4"/>
          <p:cNvSpPr/>
          <p:nvPr/>
        </p:nvSpPr>
        <p:spPr>
          <a:xfrm>
            <a:off x="6722008" y="250671"/>
            <a:ext cx="2421992" cy="94407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575" tIns="19050" rIns="28575" bIns="19050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sk-SK" sz="1500" kern="1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Zástupný symbol obsahu 2"/>
          <p:cNvSpPr txBox="1">
            <a:spLocks/>
          </p:cNvSpPr>
          <p:nvPr/>
        </p:nvSpPr>
        <p:spPr>
          <a:xfrm>
            <a:off x="187262" y="1224116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sk-SK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TITULNÁ STRANA (VERDANA 20)			 		</a:t>
            </a: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just">
              <a:buAutoNum type="arabicPeriod"/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3"/>
              </a:buBlip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2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935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72514" y="326789"/>
            <a:ext cx="64742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EMAILOVÁ KOMUNIKÁCIA - PÍSMO</a:t>
            </a:r>
            <a:endParaRPr lang="en-US" sz="28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224116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sk-SK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DEFINÍCIA PÍSMA:</a:t>
            </a:r>
          </a:p>
          <a:p>
            <a:pPr algn="just"/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r>
              <a:rPr lang="sk-SK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Písmo:			</a:t>
            </a:r>
            <a:r>
              <a:rPr lang="sk-SK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Verdana</a:t>
            </a:r>
            <a:endParaRPr lang="sk-SK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r>
              <a:rPr lang="sk-SK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Rez písma:	normálne</a:t>
            </a:r>
          </a:p>
          <a:p>
            <a:pPr algn="just"/>
            <a:r>
              <a:rPr lang="sk-SK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Veľkosť: 		10</a:t>
            </a:r>
          </a:p>
          <a:p>
            <a:pPr algn="just"/>
            <a:r>
              <a:rPr lang="sk-SK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Farba písma:	sivá (viď obr.)			 		</a:t>
            </a: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just">
              <a:buAutoNum type="arabicPeriod"/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3"/>
              </a:buBlip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991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72514" y="326789"/>
            <a:ext cx="64742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EMAILOVÁ KOMUNIKÁCIA - PÍSMO</a:t>
            </a:r>
            <a:endParaRPr lang="en-US" sz="28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224116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sk-SK" sz="2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DEFINÍCIA PÍSMA:</a:t>
            </a:r>
          </a:p>
          <a:p>
            <a:pPr algn="just"/>
            <a:endParaRPr lang="sk-SK" sz="20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r>
              <a:rPr lang="sk-SK" sz="2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Písmo:			</a:t>
            </a:r>
            <a:r>
              <a:rPr lang="sk-SK" sz="2000" dirty="0" err="1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Verdana</a:t>
            </a:r>
            <a:endParaRPr lang="sk-SK" sz="20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r>
              <a:rPr lang="sk-SK" sz="2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Rez písma:	normálne</a:t>
            </a:r>
          </a:p>
          <a:p>
            <a:pPr algn="just"/>
            <a:r>
              <a:rPr lang="sk-SK" sz="2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Veľkosť: 		10</a:t>
            </a:r>
          </a:p>
          <a:p>
            <a:pPr algn="just"/>
            <a:r>
              <a:rPr lang="sk-SK" sz="2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Farba písma:	sivá (viď obr.)			 		</a:t>
            </a:r>
            <a:endParaRPr lang="sk-SK" sz="20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k-SK" sz="20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just">
              <a:buAutoNum type="arabicPeriod"/>
            </a:pPr>
            <a:endParaRPr lang="sk-SK" sz="20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3"/>
              </a:buBlip>
            </a:pPr>
            <a:endParaRPr lang="sk-SK" sz="20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2899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1301</TotalTime>
  <Words>37</Words>
  <Application>Microsoft Office PowerPoint</Application>
  <PresentationFormat>Prezentácia na obrazovke (4:3)</PresentationFormat>
  <Paragraphs>26</Paragraphs>
  <Slides>5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5</vt:i4>
      </vt:variant>
    </vt:vector>
  </HeadingPairs>
  <TitlesOfParts>
    <vt:vector size="6" baseType="lpstr">
      <vt:lpstr>Office Theme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juraj kadasi</dc:creator>
  <cp:lastModifiedBy>Sabina Slimáková</cp:lastModifiedBy>
  <cp:revision>105</cp:revision>
  <cp:lastPrinted>2015-01-18T19:48:41Z</cp:lastPrinted>
  <dcterms:created xsi:type="dcterms:W3CDTF">2014-07-22T20:09:34Z</dcterms:created>
  <dcterms:modified xsi:type="dcterms:W3CDTF">2018-03-19T12:25:34Z</dcterms:modified>
</cp:coreProperties>
</file>