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0" r:id="rId2"/>
    <p:sldId id="292" r:id="rId3"/>
    <p:sldId id="293" r:id="rId4"/>
    <p:sldId id="294" r:id="rId5"/>
    <p:sldId id="29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43" autoAdjust="0"/>
  </p:normalViewPr>
  <p:slideViewPr>
    <p:cSldViewPr snapToGrid="0" snapToObjects="1">
      <p:cViewPr>
        <p:scale>
          <a:sx n="75" d="100"/>
          <a:sy n="75" d="100"/>
        </p:scale>
        <p:origin x="-126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A17C-FB15-44AB-A6EC-2EFA2FF23A45}" type="datetimeFigureOut">
              <a:rPr lang="sk-SK" smtClean="0"/>
              <a:pPr/>
              <a:t>19. 3. 2018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323E4-4A55-4B64-AEB9-6D9F5352D6D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999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400DB-CE52-408A-868E-DB0CCC8E0D66}" type="datetimeFigureOut">
              <a:rPr lang="sk-SK" smtClean="0"/>
              <a:pPr/>
              <a:t>19. 3. 2018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5A29E-B756-4371-AE6C-671895E2E75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636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CB86-36FC-4B87-9CC3-C6642C5E1596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C718-A53E-4F2D-A799-2FC1192E5461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7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0B10-D541-4474-80BE-8E32B9070CE8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9B5B-0D76-4E1A-AB20-331FC0BA0081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33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13A4-7FCB-4462-85FC-6CE07F015076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15E66-7C40-471A-AB13-3E9CE9075424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9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C9E3D-FB7F-4D03-8A49-B2934185287A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89A71-1190-488C-B232-3C48918DC984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4B30-9169-4124-BCEC-E74D9AEB7455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3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E1AD-D095-4345-9D6D-8333EA544A54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8F95-5DC7-40D4-BF65-39B9DBDE2EAB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53F33-B4C3-44C2-BF8D-70515065F003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10CA8-C2C3-B947-9133-D4751CA1B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312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TITULNÁ STRANA			 		</a:t>
            </a: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4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5"/>
          <p:cNvSpPr txBox="1">
            <a:spLocks/>
          </p:cNvSpPr>
          <p:nvPr/>
        </p:nvSpPr>
        <p:spPr>
          <a:xfrm>
            <a:off x="187262" y="1046740"/>
            <a:ext cx="8496944" cy="4736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5843" lvl="1">
              <a:buSzPct val="60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endParaRPr lang="sk-SK" b="1" dirty="0" smtClean="0">
              <a:solidFill>
                <a:schemeClr val="tx1"/>
              </a:solidFill>
            </a:endParaRP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87262" y="2270476"/>
            <a:ext cx="8750261" cy="3658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514" y="326789"/>
            <a:ext cx="54393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POWERPOINT PREZENTÁCIE </a:t>
            </a:r>
          </a:p>
          <a:p>
            <a:r>
              <a:rPr lang="sk-SK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(VERDANA 28)</a:t>
            </a:r>
            <a:endParaRPr lang="en-US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aoblený obdĺžnik 4"/>
          <p:cNvSpPr/>
          <p:nvPr/>
        </p:nvSpPr>
        <p:spPr>
          <a:xfrm>
            <a:off x="6722008" y="250671"/>
            <a:ext cx="2421992" cy="9440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575" tIns="19050" rIns="28575" bIns="190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sk-SK" sz="15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TITULNÁ STRANA (VERDANA 20)			 		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3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647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EMAILOVÁ KOMUNIKÁCIA - PÍSMO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DEFINÍCIA PÍSMA:</a:t>
            </a:r>
          </a:p>
          <a:p>
            <a:pPr algn="just"/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Písmo:			</a:t>
            </a:r>
            <a:r>
              <a:rPr lang="sk-SK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Verdana</a:t>
            </a:r>
            <a:endParaRPr lang="sk-SK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Rez písma:	normálne</a:t>
            </a: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Veľkosť: 		10</a:t>
            </a:r>
          </a:p>
          <a:p>
            <a:pPr algn="just"/>
            <a:r>
              <a:rPr lang="sk-SK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Farba písma:	sivá (viď obr.)			 		</a:t>
            </a: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10CA8-C2C3-B947-9133-D4751CA1B2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12"/>
          <p:cNvSpPr txBox="1"/>
          <p:nvPr/>
        </p:nvSpPr>
        <p:spPr>
          <a:xfrm>
            <a:off x="172514" y="326789"/>
            <a:ext cx="647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EMAILOVÁ KOMUNIKÁCIA - PÍSMO</a:t>
            </a:r>
            <a:endParaRPr lang="en-US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187262" y="1224116"/>
            <a:ext cx="8750261" cy="47045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DEFINÍCIA PÍSMA:</a:t>
            </a:r>
          </a:p>
          <a:p>
            <a:pPr algn="just"/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Písmo:			</a:t>
            </a:r>
            <a:r>
              <a:rPr lang="sk-SK" sz="2000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Verdana</a:t>
            </a:r>
            <a:endParaRPr lang="sk-SK" sz="20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Rez písma:	normálne</a:t>
            </a:r>
          </a:p>
          <a:p>
            <a:pPr algn="just"/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Veľkosť: 		10</a:t>
            </a:r>
          </a:p>
          <a:p>
            <a:pPr algn="just"/>
            <a:r>
              <a:rPr lang="sk-SK" sz="20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Farba písma:	sivá (viď obr.)			 		</a:t>
            </a: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algn="just">
              <a:buAutoNum type="arabicPeriod"/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buBlip>
                <a:blip r:embed="rId3"/>
              </a:buBlip>
            </a:pPr>
            <a:endParaRPr lang="sk-SK" sz="20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89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37</Words>
  <Application>Microsoft Office PowerPoint</Application>
  <PresentationFormat>Prezentácia na obrazovke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juraj kadasi</dc:creator>
  <cp:lastModifiedBy>Sabina Slimáková</cp:lastModifiedBy>
  <cp:revision>105</cp:revision>
  <cp:lastPrinted>2015-01-18T19:48:41Z</cp:lastPrinted>
  <dcterms:created xsi:type="dcterms:W3CDTF">2014-07-22T20:09:34Z</dcterms:created>
  <dcterms:modified xsi:type="dcterms:W3CDTF">2018-03-19T12:25:34Z</dcterms:modified>
</cp:coreProperties>
</file>